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50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10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58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29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99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325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73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6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0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16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28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62511" y="2604254"/>
            <a:ext cx="84000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4000" b="1" dirty="0"/>
              <a:t>الفصل الاول : اختيار مشكلة البحث وتحديد ابعادة</a:t>
            </a:r>
            <a:r>
              <a:rPr lang="ar-EG" sz="4000" dirty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02126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6756" y="2173180"/>
            <a:ext cx="936506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EG" sz="4800" dirty="0"/>
              <a:t>اولا : المقصود بمشكلة </a:t>
            </a:r>
            <a:r>
              <a:rPr lang="ar-EG" sz="4800" dirty="0" smtClean="0"/>
              <a:t>البحث</a:t>
            </a:r>
          </a:p>
          <a:p>
            <a:pPr algn="r"/>
            <a:r>
              <a:rPr lang="ar-EG" sz="4800" dirty="0"/>
              <a:t>ثانيا : العوامل المؤثرة فى اختيار مشكلة البحث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615288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3141" y="2173180"/>
            <a:ext cx="851867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EG" sz="4800" dirty="0"/>
              <a:t>ثالثا : مصادر الحصول على مشكلة البحث </a:t>
            </a:r>
            <a:endParaRPr lang="ar-EG" sz="4800" dirty="0" smtClean="0"/>
          </a:p>
          <a:p>
            <a:pPr algn="r"/>
            <a:r>
              <a:rPr lang="ar-EG" sz="4800" dirty="0" smtClean="0"/>
              <a:t>رابعا </a:t>
            </a:r>
            <a:r>
              <a:rPr lang="ar-EG" sz="4800" dirty="0"/>
              <a:t>: تحديد ابعاد المشكلة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15910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57133" y="2173180"/>
            <a:ext cx="6814687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EG" sz="4800" dirty="0"/>
              <a:t>خامسا : اعماق البحث </a:t>
            </a:r>
            <a:endParaRPr lang="ar-EG" sz="4800" dirty="0" smtClean="0"/>
          </a:p>
          <a:p>
            <a:pPr algn="r"/>
            <a:r>
              <a:rPr lang="ar-EG" sz="4800" dirty="0"/>
              <a:t>سادسا: المشكلات الجديرة بالبحث </a:t>
            </a:r>
            <a:endParaRPr lang="ar-EG" sz="4800" dirty="0" smtClean="0"/>
          </a:p>
          <a:p>
            <a:pPr algn="r"/>
            <a:r>
              <a:rPr lang="ar-EG" sz="4800" dirty="0"/>
              <a:t>سابعا : صياغة مشكلة البحث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82373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47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Tarek PC</dc:creator>
  <cp:lastModifiedBy>Tarek PC</cp:lastModifiedBy>
  <cp:revision>4</cp:revision>
  <dcterms:created xsi:type="dcterms:W3CDTF">2020-10-17T16:02:28Z</dcterms:created>
  <dcterms:modified xsi:type="dcterms:W3CDTF">2020-10-17T17:30:18Z</dcterms:modified>
</cp:coreProperties>
</file>